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1" r:id="rId4"/>
    <p:sldId id="264" r:id="rId5"/>
    <p:sldId id="265" r:id="rId6"/>
    <p:sldId id="259" r:id="rId7"/>
    <p:sldId id="258" r:id="rId8"/>
    <p:sldId id="262" r:id="rId9"/>
    <p:sldId id="263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90"/>
  </p:normalViewPr>
  <p:slideViewPr>
    <p:cSldViewPr snapToGrid="0" snapToObjects="1">
      <p:cViewPr varScale="1">
        <p:scale>
          <a:sx n="76" d="100"/>
          <a:sy n="76" d="100"/>
        </p:scale>
        <p:origin x="216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4.png>
</file>

<file path=ppt/media/image5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E785-3A7B-BB47-810B-118E8F5E867C}" type="datetimeFigureOut">
              <a:rPr lang="en-US" smtClean="0"/>
              <a:t>8/23/17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CF521-AB03-B840-9B1A-D97BDBFD9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9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9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27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5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5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3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0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8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80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5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NUL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NYC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Datascience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PROJECT 3</a:t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Kaggle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Zillow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98762"/>
          </a:xfrm>
        </p:spPr>
        <p:txBody>
          <a:bodyPr>
            <a:normAutofit/>
          </a:bodyPr>
          <a:lstStyle/>
          <a:p>
            <a:r>
              <a:rPr lang="en-US" sz="5200" dirty="0" smtClean="0">
                <a:latin typeface="Times New Roman" charset="0"/>
                <a:ea typeface="Times New Roman" charset="0"/>
                <a:cs typeface="Times New Roman" charset="0"/>
              </a:rPr>
              <a:t>$how us the money</a:t>
            </a:r>
          </a:p>
          <a:p>
            <a:r>
              <a:rPr lang="en-US" sz="3000" dirty="0" err="1" smtClean="0">
                <a:latin typeface="Times New Roman" charset="0"/>
                <a:ea typeface="Times New Roman" charset="0"/>
                <a:cs typeface="Times New Roman" charset="0"/>
              </a:rPr>
              <a:t>Markson</a:t>
            </a:r>
            <a:endParaRPr lang="en-US" sz="3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Shu</a:t>
            </a: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In Suk</a:t>
            </a:r>
            <a:endParaRPr lang="en-US" sz="3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193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0458"/>
            <a:ext cx="3953933" cy="1325563"/>
          </a:xfrm>
        </p:spPr>
        <p:txBody>
          <a:bodyPr/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Random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Forest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63" y="280457"/>
            <a:ext cx="6091873" cy="64082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2" y="1860022"/>
            <a:ext cx="3335865" cy="4354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" y="2980266"/>
            <a:ext cx="1778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1" y="3852613"/>
            <a:ext cx="107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0.07071</a:t>
            </a:r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1332912"/>
            <a:ext cx="2565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Region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matter.</a:t>
            </a:r>
            <a:endParaRPr lang="en-US" sz="20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59584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399" y="350043"/>
            <a:ext cx="8271933" cy="1325563"/>
          </a:xfrm>
        </p:spPr>
        <p:txBody>
          <a:bodyPr>
            <a:normAutofit/>
          </a:bodyPr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How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about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more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features?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9399" y="1691030"/>
            <a:ext cx="7272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We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added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some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numeric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features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might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linear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related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err="1">
                <a:latin typeface="Times New Roman" charset="0"/>
                <a:ea typeface="Times New Roman" charset="0"/>
                <a:cs typeface="Times New Roman" charset="0"/>
              </a:rPr>
              <a:t>logerror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also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sensitive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regions.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08000" y="3640667"/>
            <a:ext cx="4647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dirty="0" smtClean="0"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endParaRPr lang="en-US" sz="24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1931" y="3655516"/>
            <a:ext cx="424507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‘Average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Square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F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eet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per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Room’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56657" y="3664973"/>
            <a:ext cx="173034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b="0" cap="none" spc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endParaRPr lang="en-US" sz="2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254001" y="3626937"/>
            <a:ext cx="1135623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=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calculatedfinishedsquarefeet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/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roomcnt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5733" y="5181600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‘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41931" y="4644925"/>
            <a:ext cx="950215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‘Tax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per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Square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Feet’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taxvaluedollarcnt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/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calculatedfinishedsquarefeet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31025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809" y="1690688"/>
            <a:ext cx="409025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34" y="17791"/>
            <a:ext cx="7120466" cy="64547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94927" y="558800"/>
            <a:ext cx="2482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4448" y="107857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0.06838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1311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Flowchart: Document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427" y="171162"/>
            <a:ext cx="4991850" cy="52898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Kmeans Clustering on Regions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757" y="407123"/>
            <a:ext cx="2460625" cy="3742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630" y="4217463"/>
            <a:ext cx="2620877" cy="26630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48927" y="5632164"/>
            <a:ext cx="2482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01626" y="563216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0.06846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5309" y="3617298"/>
            <a:ext cx="38262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4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Region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related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categories: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House</a:t>
            </a:r>
            <a:r>
              <a:rPr lang="zh-CN" altLang="en-US" sz="2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Conditions</a:t>
            </a:r>
          </a:p>
          <a:p>
            <a:pPr marL="285750" indent="-285750">
              <a:buFont typeface="Arial" charset="0"/>
              <a:buChar char="•"/>
            </a:pPr>
            <a:endParaRPr lang="en-US" altLang="zh-CN" sz="2400" dirty="0" smtClean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9256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2171457"/>
            <a:ext cx="2772950" cy="2840158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2207142"/>
              <a:ext cx="2193099" cy="1329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GOT</a:t>
              </a:r>
            </a:p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DATA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744364" y="2171457"/>
            <a:ext cx="2770632" cy="3038330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5335651"/>
              <a:ext cx="2193099" cy="657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WORK?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>
            <a:grpSpLocks noChangeAspect="1"/>
          </p:cNvGrpSpPr>
          <p:nvPr/>
        </p:nvGrpSpPr>
        <p:grpSpPr>
          <a:xfrm>
            <a:off x="9369956" y="2102919"/>
            <a:ext cx="2823388" cy="3038331"/>
            <a:chOff x="9369956" y="3140405"/>
            <a:chExt cx="2234858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411715" y="4055457"/>
              <a:ext cx="2193099" cy="65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WHAT?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" name="Right Arrow 1"/>
          <p:cNvSpPr/>
          <p:nvPr/>
        </p:nvSpPr>
        <p:spPr>
          <a:xfrm>
            <a:off x="289797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759390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10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GOT DATA?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917" y="334108"/>
            <a:ext cx="7704406" cy="65238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1355" y="1605726"/>
            <a:ext cx="373050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" charset="0"/>
                <a:ea typeface="Times" charset="0"/>
                <a:cs typeface="Times" charset="0"/>
              </a:rPr>
              <a:t>We have seen many missing values </a:t>
            </a:r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in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the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properties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data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set..</a:t>
            </a: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dirty="0">
                <a:latin typeface="Times" charset="0"/>
                <a:ea typeface="Times" charset="0"/>
                <a:cs typeface="Times" charset="0"/>
              </a:rPr>
              <a:t>How many missing values are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there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for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each feature? In fact,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some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features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are missing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nearly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completely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. </a:t>
            </a:r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There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are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29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out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of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58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endParaRPr lang="en-US" altLang="zh-CN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dirty="0">
                <a:latin typeface="Times" charset="0"/>
                <a:ea typeface="Times" charset="0"/>
                <a:cs typeface="Times" charset="0"/>
              </a:rPr>
              <a:t>h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aving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missing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values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over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70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percent</a:t>
            </a:r>
          </a:p>
          <a:p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of</a:t>
            </a:r>
            <a:r>
              <a:rPr lang="zh-CN" altLang="en-US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each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column.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2708" y="178659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7970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533" y="-541866"/>
            <a:ext cx="6192474" cy="8013789"/>
          </a:xfrm>
          <a:prstGeom prst="rect">
            <a:avLst/>
          </a:prstGeom>
        </p:spPr>
      </p:pic>
      <p:cxnSp>
        <p:nvCxnSpPr>
          <p:cNvPr id="18" name="Straight Connector 1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775" y="585216"/>
            <a:ext cx="5509865" cy="1499616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How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Handle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Missing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Data</a:t>
            </a:r>
            <a:r>
              <a:rPr 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775" y="2282590"/>
            <a:ext cx="5081232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more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err="1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missingness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feature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has,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less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important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it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will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be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.</a:t>
            </a:r>
            <a:endParaRPr lang="en-US" altLang="zh-CN" sz="20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We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removed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less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important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.</a:t>
            </a:r>
            <a:endParaRPr lang="en-US" altLang="zh-CN" sz="2000" dirty="0" smtClean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endParaRPr lang="en-US" altLang="zh-CN" sz="18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Set</a:t>
            </a:r>
            <a:r>
              <a:rPr lang="zh-CN" altLang="en-US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threshold?</a:t>
            </a:r>
            <a:endParaRPr lang="en-US" altLang="zh-CN" sz="3600" b="1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430611" y="5126373"/>
            <a:ext cx="2345576" cy="38294"/>
          </a:xfrm>
          <a:prstGeom prst="straightConnector1">
            <a:avLst/>
          </a:prstGeom>
          <a:ln w="276225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430611" y="4118845"/>
            <a:ext cx="13457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30%</a:t>
            </a:r>
            <a:endParaRPr lang="en-US" sz="4400" b="1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6775" y="4518954"/>
            <a:ext cx="388978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29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columns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were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removed.</a:t>
            </a:r>
            <a:endParaRPr lang="en-US" sz="24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We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also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removed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that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have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endParaRPr lang="en-US" altLang="zh-CN" sz="2000" dirty="0" smtClean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duplicated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meanings.</a:t>
            </a:r>
            <a:endParaRPr lang="en-US" sz="20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0592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66" y="246857"/>
            <a:ext cx="6087534" cy="1325563"/>
          </a:xfrm>
        </p:spPr>
        <p:txBody>
          <a:bodyPr/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Featuring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557867" y="2198689"/>
            <a:ext cx="3166534" cy="1526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 smtClean="0">
                <a:latin typeface="Times" charset="0"/>
                <a:ea typeface="Times" charset="0"/>
                <a:cs typeface="Times" charset="0"/>
              </a:rPr>
              <a:t>Cataegorical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147733" y="2197602"/>
            <a:ext cx="3149600" cy="1527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Numeric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708399" y="1282953"/>
            <a:ext cx="2607734" cy="5903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Dataset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>
            <a:off x="7844367" y="4979570"/>
            <a:ext cx="2252133" cy="1135884"/>
          </a:xfrm>
          <a:prstGeom prst="round2Same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Value</a:t>
            </a:r>
            <a:r>
              <a:rPr lang="zh-CN" altLang="en-US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Imputation</a:t>
            </a:r>
            <a:endParaRPr lang="en-US" sz="2000" b="1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91067" y="4001294"/>
            <a:ext cx="1659466" cy="94850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Dummy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Variables</a:t>
            </a:r>
          </a:p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0/1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Round Same Side Corner Rectangle 20"/>
          <p:cNvSpPr/>
          <p:nvPr/>
        </p:nvSpPr>
        <p:spPr>
          <a:xfrm>
            <a:off x="1320800" y="5401733"/>
            <a:ext cx="1947333" cy="1117600"/>
          </a:xfrm>
          <a:prstGeom prst="round2Same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bathroomcnt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+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bedroomcnt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+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1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2" name="Round Single Corner Rectangle 21"/>
          <p:cNvSpPr/>
          <p:nvPr/>
        </p:nvSpPr>
        <p:spPr>
          <a:xfrm>
            <a:off x="3268133" y="4182533"/>
            <a:ext cx="1744133" cy="1219200"/>
          </a:xfrm>
          <a:prstGeom prst="round1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Median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Value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Imputation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4" name="Round Single Corner Rectangle 23"/>
          <p:cNvSpPr/>
          <p:nvPr/>
        </p:nvSpPr>
        <p:spPr>
          <a:xfrm>
            <a:off x="6007101" y="4518658"/>
            <a:ext cx="1490133" cy="1264736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Scale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6" name="Straight Connector 25"/>
          <p:cNvCxnSpPr>
            <a:endCxn id="22" idx="0"/>
          </p:cNvCxnSpPr>
          <p:nvPr/>
        </p:nvCxnSpPr>
        <p:spPr>
          <a:xfrm>
            <a:off x="4080933" y="3818899"/>
            <a:ext cx="59267" cy="3636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06133" y="3818899"/>
            <a:ext cx="237067" cy="144736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999067" y="3437467"/>
            <a:ext cx="558800" cy="56382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4334933" y="1873266"/>
            <a:ext cx="677333" cy="32433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774267" y="1873266"/>
            <a:ext cx="232834" cy="32433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027333" y="3818899"/>
            <a:ext cx="0" cy="69975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415867" y="3437467"/>
            <a:ext cx="948266" cy="28786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 Single Corner Rectangle 39"/>
          <p:cNvSpPr/>
          <p:nvPr/>
        </p:nvSpPr>
        <p:spPr>
          <a:xfrm>
            <a:off x="8640233" y="3582588"/>
            <a:ext cx="2370667" cy="1172380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Generate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New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Features..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7844367" y="3818899"/>
            <a:ext cx="452966" cy="113089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1249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79851" y="1429134"/>
            <a:ext cx="2193100" cy="2404997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186466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FIND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IMPORTANT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911527" y="1429134"/>
            <a:ext cx="2193100" cy="2404997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4848482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Estimate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With the Most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8 Contributors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243205" y="1429135"/>
            <a:ext cx="2193099" cy="2404997"/>
            <a:chOff x="9369956" y="3140405"/>
            <a:chExt cx="2193099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369956" y="346333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Add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UNIQUE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WORK?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3042138" y="2391508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7365022" y="2352226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59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187569" y="386862"/>
            <a:ext cx="11494475" cy="6400800"/>
            <a:chOff x="345831" y="211016"/>
            <a:chExt cx="11494475" cy="64008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831" y="211016"/>
              <a:ext cx="6400800" cy="6400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80" r="2747"/>
            <a:stretch/>
          </p:blipFill>
          <p:spPr>
            <a:xfrm>
              <a:off x="6394937" y="211016"/>
              <a:ext cx="5445369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928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7909" y="228599"/>
            <a:ext cx="11623430" cy="6400800"/>
            <a:chOff x="328247" y="298938"/>
            <a:chExt cx="11623430" cy="64008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247" y="298938"/>
              <a:ext cx="6400800" cy="6400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63"/>
            <a:stretch/>
          </p:blipFill>
          <p:spPr>
            <a:xfrm>
              <a:off x="6342185" y="298938"/>
              <a:ext cx="5609492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3228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907" y="263769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71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659</TotalTime>
  <Words>237</Words>
  <Application>Microsoft Macintosh PowerPoint</Application>
  <PresentationFormat>Widescreen</PresentationFormat>
  <Paragraphs>72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Calibri</vt:lpstr>
      <vt:lpstr>Calibri Light</vt:lpstr>
      <vt:lpstr>DengXian</vt:lpstr>
      <vt:lpstr>DengXian Light</vt:lpstr>
      <vt:lpstr>Times</vt:lpstr>
      <vt:lpstr>Times New Roman</vt:lpstr>
      <vt:lpstr>Arial</vt:lpstr>
      <vt:lpstr>Office Theme</vt:lpstr>
      <vt:lpstr>NYC Datascience PROJECT 3 Kaggle Zillow</vt:lpstr>
      <vt:lpstr>PowerPoint Presentation</vt:lpstr>
      <vt:lpstr>PowerPoint Presentation</vt:lpstr>
      <vt:lpstr>How to Handle the Missing Data?</vt:lpstr>
      <vt:lpstr>Featuring Engineering</vt:lpstr>
      <vt:lpstr>PowerPoint Presentation</vt:lpstr>
      <vt:lpstr>PowerPoint Presentation</vt:lpstr>
      <vt:lpstr>PowerPoint Presentation</vt:lpstr>
      <vt:lpstr>PowerPoint Presentation</vt:lpstr>
      <vt:lpstr>Random Forest</vt:lpstr>
      <vt:lpstr>How about add more features?</vt:lpstr>
      <vt:lpstr>PowerPoint Presentation</vt:lpstr>
      <vt:lpstr>Kmeans Clustering on Regions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Datascience PROJECT 3 Kaggle Zillow</dc:title>
  <dc:creator>Microsoft Office User</dc:creator>
  <cp:lastModifiedBy>Shu Zhang</cp:lastModifiedBy>
  <cp:revision>36</cp:revision>
  <dcterms:created xsi:type="dcterms:W3CDTF">2017-08-22T20:02:14Z</dcterms:created>
  <dcterms:modified xsi:type="dcterms:W3CDTF">2017-08-23T13:25:55Z</dcterms:modified>
</cp:coreProperties>
</file>

<file path=docProps/thumbnail.jpeg>
</file>